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A077F-68B3-4E52-8C92-2A1059C3FF19}" type="datetimeFigureOut">
              <a:rPr lang="en-US" smtClean="0"/>
              <a:t>6/23/2009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EBD4CE-1045-45FE-8875-F57D3ADD29E1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Adding a Hyperlink to Power 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1. Set up slide the way you want.</a:t>
            </a:r>
          </a:p>
          <a:p>
            <a:r>
              <a:rPr lang="en-US" sz="3200" dirty="0" smtClean="0"/>
              <a:t>2. Click on HYPERLINK under INSERT.</a:t>
            </a:r>
          </a:p>
          <a:p>
            <a:r>
              <a:rPr lang="en-US" sz="3200" dirty="0" smtClean="0"/>
              <a:t>3. Choose the file you want to insert, and click on it.</a:t>
            </a:r>
          </a:p>
          <a:p>
            <a:r>
              <a:rPr lang="en-US" sz="3200" dirty="0" smtClean="0"/>
              <a:t>4. Automatically your link will appear.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48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Adding a Hyperlink to Power Point</vt:lpstr>
      <vt:lpstr>Procedure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a Hyperlink to Power Point</dc:title>
  <dc:creator>alord</dc:creator>
  <cp:lastModifiedBy>alord</cp:lastModifiedBy>
  <cp:revision>1</cp:revision>
  <dcterms:created xsi:type="dcterms:W3CDTF">2009-06-23T15:13:03Z</dcterms:created>
  <dcterms:modified xsi:type="dcterms:W3CDTF">2009-06-23T15:20:35Z</dcterms:modified>
</cp:coreProperties>
</file>